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3"/>
    <p:sldId id="262" r:id="rId4"/>
    <p:sldId id="266" r:id="rId5"/>
    <p:sldId id="270" r:id="rId6"/>
    <p:sldId id="276" r:id="rId7"/>
    <p:sldId id="278" r:id="rId8"/>
    <p:sldId id="295" r:id="rId9"/>
    <p:sldId id="298" r:id="rId10"/>
  </p:sldIdLst>
  <p:sldSz cx="14630400" cy="82296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2022-09-06T12:12:58Z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2202524BB60D4D37A9D7F60825EEFAB7</vt:lpwstr>
  </property>
  <property fmtid="{D5CDD505-2E9C-101B-9397-08002B2CF9AE}" pid="3" name="KSOProductBuildVer">
    <vt:lpwstr>2052-11.1.0.12313</vt:lpwstr>
  </property>
</Properties>
</file>